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CC00FF"/>
    <a:srgbClr val="FF00FF"/>
    <a:srgbClr val="D6A300"/>
    <a:srgbClr val="EA8FFF"/>
    <a:srgbClr val="FF9BFF"/>
    <a:srgbClr val="77F990"/>
    <a:srgbClr val="08B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33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819C1-B048-48FE-979B-8FF63D5FB43B}" type="datetime1">
              <a:rPr lang="en-US" smtClean="0"/>
              <a:t>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B02DD-E2ED-45EF-A937-3AA01CB9C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902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3456F78F-F3BE-4E7A-8A77-1888E8E446D6}" type="datetime1">
              <a:rPr lang="en-US" smtClean="0"/>
              <a:t>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5B919010-99B8-4F8F-AE79-9D74C5B9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903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9511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89D9B-A52E-4FA2-8911-7FA213404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321FD-374D-40B8-8A88-999065192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76827-2A4F-4D56-A2EE-D8A96BAA8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49BEE-1495-483F-A8F5-18E6E5DF7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53AB5-AB96-4596-A7CA-087B4BF46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CCB2C-0DC8-4988-B1A4-D858E0F37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6FA8C-0A93-42C8-A0AD-CBF17FD6F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F2BB3-5BA0-48CF-B7AC-BF2780B87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2C041-7315-4E34-B215-B6DD211EE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25FEB-3FA9-40EE-A233-31682602B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7D566-B675-4D38-A1D4-D8798EC31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B9BC722-0D14-4B63-AA44-A98C1E32D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creen Shot 2017-01-09 at 6.11.5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8640763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40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WordArt 6"/>
          <p:cNvSpPr>
            <a:spLocks noChangeArrowheads="1" noChangeShapeType="1" noTextEdit="1"/>
          </p:cNvSpPr>
          <p:nvPr/>
        </p:nvSpPr>
        <p:spPr bwMode="auto">
          <a:xfrm>
            <a:off x="533400" y="304800"/>
            <a:ext cx="4267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>
                      <a:alpha val="74997"/>
                    </a:srgbClr>
                  </a:outerShdw>
                </a:effectLst>
                <a:latin typeface="Arial Black" panose="020B0A04020102020204" pitchFamily="34" charset="0"/>
              </a:rPr>
              <a:t>Biotechnology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295400"/>
            <a:ext cx="7696200" cy="52625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Prerequisite: 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Completion of Biology with a C or above and completion of Algebra I or Double Algebra</a:t>
            </a:r>
          </a:p>
          <a:p>
            <a:pPr lvl="1">
              <a:lnSpc>
                <a:spcPct val="90000"/>
              </a:lnSpc>
              <a:buFontTx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This course can be taken concurrently with Chemistry Sophomore year</a:t>
            </a:r>
          </a:p>
          <a:p>
            <a:pPr>
              <a:defRPr/>
            </a:pP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+mn-ea"/>
            </a:endParaRPr>
          </a:p>
          <a:p>
            <a:pPr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Description: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 Biotechnology is an integrated course that is designed to teach both science and technology applications. 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 It uses math, biology, and chemistry to design and conduct experiments; collect, analyze, and interpret data; and apply the data to new situations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Students will demonstrate on-the-job thinking and problem-solving skills through scenario activities which will require summarizing results and troubleshooting errors.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It is a one semester course (0.5 credit)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953000" y="228600"/>
            <a:ext cx="381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 Semester </a:t>
            </a:r>
          </a:p>
          <a:p>
            <a:pPr marL="571500" indent="-571500">
              <a:buFontTx/>
              <a:buChar char="-"/>
            </a:pPr>
            <a:r>
              <a:rPr lang="en-US" sz="2800" dirty="0">
                <a:solidFill>
                  <a:srgbClr val="FFFF00"/>
                </a:solidFill>
              </a:rPr>
              <a:t>East Campus Only</a:t>
            </a:r>
          </a:p>
        </p:txBody>
      </p:sp>
    </p:spTree>
    <p:extLst>
      <p:ext uri="{BB962C8B-B14F-4D97-AF65-F5344CB8AC3E}">
        <p14:creationId xmlns:p14="http://schemas.microsoft.com/office/powerpoint/2010/main" val="120091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gears_am_12_CrystalGraphics.com_PowerPoint_Templates</Template>
  <TotalTime>601</TotalTime>
  <Words>113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Default Design</vt:lpstr>
      <vt:lpstr>PowerPoint Presentation</vt:lpstr>
    </vt:vector>
  </TitlesOfParts>
  <Company>Lake Park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Lance Lancer</dc:creator>
  <cp:lastModifiedBy>Todd Mickley</cp:lastModifiedBy>
  <cp:revision>142</cp:revision>
  <cp:lastPrinted>2017-01-10T01:16:41Z</cp:lastPrinted>
  <dcterms:created xsi:type="dcterms:W3CDTF">2008-11-07T18:06:38Z</dcterms:created>
  <dcterms:modified xsi:type="dcterms:W3CDTF">2017-01-10T01:18:01Z</dcterms:modified>
</cp:coreProperties>
</file>